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73" r:id="rId2"/>
    <p:sldId id="265" r:id="rId3"/>
    <p:sldId id="266" r:id="rId4"/>
    <p:sldId id="271" r:id="rId5"/>
    <p:sldId id="272" r:id="rId6"/>
    <p:sldId id="278" r:id="rId7"/>
    <p:sldId id="279" r:id="rId8"/>
    <p:sldId id="283" r:id="rId9"/>
    <p:sldId id="280" r:id="rId10"/>
    <p:sldId id="281" r:id="rId11"/>
    <p:sldId id="282" r:id="rId12"/>
    <p:sldId id="267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365 Enterprise" id="{413F7475-DC3C-46D7-9C0B-AEF150BC6BD0}">
          <p14:sldIdLst>
            <p14:sldId id="273"/>
            <p14:sldId id="265"/>
            <p14:sldId id="266"/>
            <p14:sldId id="271"/>
            <p14:sldId id="272"/>
            <p14:sldId id="278"/>
          </p14:sldIdLst>
        </p14:section>
        <p14:section name="Microsoft 365 Business" id="{944B0B56-9193-45F8-842D-8C36D349ACC2}">
          <p14:sldIdLst>
            <p14:sldId id="279"/>
            <p14:sldId id="283"/>
            <p14:sldId id="280"/>
            <p14:sldId id="281"/>
            <p14:sldId id="282"/>
          </p14:sldIdLst>
        </p14:section>
        <p14:section name="Related Services" id="{E68770C6-2E86-44C0-9493-439C4C49B07A}">
          <p14:sldIdLst>
            <p14:sldId id="267"/>
          </p14:sldIdLst>
        </p14:section>
        <p14:section name="End" id="{A0C4EBA1-BB8E-4037-AC2C-BF8462772B6F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E355E-CADF-4FC8-AD1F-D65E99728FEF}" v="35" dt="2023-01-02T05:24:16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2586" autoAdjust="0"/>
  </p:normalViewPr>
  <p:slideViewPr>
    <p:cSldViewPr snapToGrid="0">
      <p:cViewPr varScale="1">
        <p:scale>
          <a:sx n="42" d="100"/>
          <a:sy n="42" d="100"/>
        </p:scale>
        <p:origin x="30" y="12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1C88C-2D47-4607-965A-262E2CFCF213}" type="datetimeFigureOut">
              <a:rPr lang="en-AU" smtClean="0"/>
              <a:t>2/01/2023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6FB7-0BAE-45FB-924B-B77AE2BA5E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58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5AC4-1A55-4759-824E-616F9E6277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1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5AC4-1A55-4759-824E-616F9E6277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5AC4-1A55-4759-824E-616F9E6277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5AC4-1A55-4759-824E-616F9E6277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5AC4-1A55-4759-824E-616F9E6277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788A-EAEE-48E2-AC1A-36E8F86DA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93F29-2921-4953-8A20-F15E02DB4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2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38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0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map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aronDinnage/Licensing" TargetMode="External"/><Relationship Id="rId2" Type="http://schemas.openxmlformats.org/officeDocument/2006/relationships/hyperlink" Target="https://m365map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in/aarondinnage/" TargetMode="External"/><Relationship Id="rId4" Type="http://schemas.openxmlformats.org/officeDocument/2006/relationships/hyperlink" Target="https://twitter.com/AaronDinn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maps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CAC8-8A50-4EAD-BB2A-B8DC7598C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Microsoft 365 Enterprise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082E7-7EDA-4A5C-9875-AE1731E9E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Licensing overview</a:t>
            </a:r>
          </a:p>
          <a:p>
            <a:r>
              <a:rPr lang="en-AU" dirty="0"/>
              <a:t>January 2023</a:t>
            </a:r>
          </a:p>
        </p:txBody>
      </p:sp>
      <p:sp>
        <p:nvSpPr>
          <p:cNvPr id="4" name="Link">
            <a:extLst>
              <a:ext uri="{FF2B5EF4-FFF2-40B4-BE49-F238E27FC236}">
                <a16:creationId xmlns:a16="http://schemas.microsoft.com/office/drawing/2014/main" id="{30DF9CE2-C0D2-4560-936D-D9112B0B9BFA}"/>
              </a:ext>
            </a:extLst>
          </p:cNvPr>
          <p:cNvSpPr txBox="1"/>
          <p:nvPr/>
        </p:nvSpPr>
        <p:spPr>
          <a:xfrm>
            <a:off x="4598228" y="4979553"/>
            <a:ext cx="2995545" cy="556494"/>
          </a:xfrm>
          <a:prstGeom prst="rect">
            <a:avLst/>
          </a:prstGeom>
          <a:noFill/>
        </p:spPr>
        <p:txBody>
          <a:bodyPr wrap="none" lIns="72000" tIns="0" rIns="72000" bIns="3600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diagrams available here: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https://m365maps.com</a:t>
            </a:r>
            <a:endParaRPr lang="en-AU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62C763-B9D5-4C6A-5BFA-EB4B748C9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52" y="0"/>
            <a:ext cx="8898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9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71104-A904-D7A2-713B-CAC0F4C23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076"/>
            <a:ext cx="12192000" cy="55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7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F614D-9BDF-FCFC-0615-83D8CE1D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23"/>
            <a:ext cx="12192000" cy="66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25C983-1262-45C1-97B6-EA14765691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10515600" cy="6423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4000" dirty="0"/>
              <a:t>Website</a:t>
            </a:r>
            <a:br>
              <a:rPr lang="en-AU" sz="4000" dirty="0"/>
            </a:br>
            <a:r>
              <a:rPr lang="en-AU" sz="4000" dirty="0">
                <a:hlinkClick r:id="rId2"/>
              </a:rPr>
              <a:t>https://m365maps.com</a:t>
            </a:r>
            <a:br>
              <a:rPr lang="en-AU" sz="4000" dirty="0"/>
            </a:br>
            <a:br>
              <a:rPr lang="en-AU" sz="4000" dirty="0"/>
            </a:br>
            <a:r>
              <a:rPr lang="en-AU" sz="4000" dirty="0"/>
              <a:t>GitHub</a:t>
            </a:r>
            <a:br>
              <a:rPr lang="en-AU" sz="4000" dirty="0"/>
            </a:br>
            <a:r>
              <a:rPr lang="en-AU" sz="4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https://github.com/AaronDinnage/Licensing</a:t>
            </a:r>
            <a:br>
              <a:rPr lang="en-AU" sz="40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AU" sz="4000" dirty="0"/>
            </a:br>
            <a:r>
              <a:rPr lang="en-AU" sz="4000" dirty="0"/>
              <a:t>Updates on Twitter and LinkedIn</a:t>
            </a:r>
            <a:br>
              <a:rPr lang="en-AU" sz="4000" dirty="0"/>
            </a:br>
            <a:r>
              <a:rPr lang="en-AU" sz="4000" dirty="0">
                <a:hlinkClick r:id="rId4"/>
              </a:rPr>
              <a:t>https://twitter.com/AaronDinnage</a:t>
            </a:r>
            <a:br>
              <a:rPr lang="en-AU" sz="4000" dirty="0"/>
            </a:br>
            <a:r>
              <a:rPr lang="en-AU" sz="4000" dirty="0">
                <a:hlinkClick r:id="rId5"/>
              </a:rPr>
              <a:t>https://www.linkedin.com/in/aarondinnage/</a:t>
            </a:r>
            <a:r>
              <a:rPr lang="en-AU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3708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F3E61F-5C12-7CE9-02B0-2212B888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039"/>
            <a:ext cx="12192000" cy="50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42CEDB-495B-824C-8496-3BA5D7B59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"/>
            <a:ext cx="12192000" cy="66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6EE99E-C69F-B8E2-C3D4-FBE5252E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0" y="0"/>
            <a:ext cx="956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695E8-AC71-32EA-7FB9-247A01A1F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17"/>
            <a:ext cx="12192000" cy="65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6BC48F-8605-E7A1-B6E6-235488B03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" y="0"/>
            <a:ext cx="12123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CAC8-8A50-4EAD-BB2A-B8DC7598C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Microsoft 365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082E7-7EDA-4A5C-9875-AE1731E9E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Licensing overview</a:t>
            </a:r>
          </a:p>
          <a:p>
            <a:r>
              <a:rPr lang="en-AU" dirty="0"/>
              <a:t>January 2023</a:t>
            </a:r>
          </a:p>
        </p:txBody>
      </p:sp>
      <p:sp>
        <p:nvSpPr>
          <p:cNvPr id="4" name="Link">
            <a:extLst>
              <a:ext uri="{FF2B5EF4-FFF2-40B4-BE49-F238E27FC236}">
                <a16:creationId xmlns:a16="http://schemas.microsoft.com/office/drawing/2014/main" id="{30DF9CE2-C0D2-4560-936D-D9112B0B9BFA}"/>
              </a:ext>
            </a:extLst>
          </p:cNvPr>
          <p:cNvSpPr txBox="1"/>
          <p:nvPr/>
        </p:nvSpPr>
        <p:spPr>
          <a:xfrm>
            <a:off x="4598228" y="4979553"/>
            <a:ext cx="2995545" cy="556494"/>
          </a:xfrm>
          <a:prstGeom prst="rect">
            <a:avLst/>
          </a:prstGeom>
          <a:noFill/>
        </p:spPr>
        <p:txBody>
          <a:bodyPr wrap="none" lIns="72000" tIns="0" rIns="72000" bIns="3600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diagrams available here: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https://m365maps.com</a:t>
            </a:r>
            <a:endParaRPr lang="en-AU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C71B0C-2A23-7330-3A4A-E9D240DFD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08" y="0"/>
            <a:ext cx="7321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6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816DBE-387A-6A2E-B9D1-AAB64065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77" y="0"/>
            <a:ext cx="6002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7ba5c36-b7cf-4793-bbc2-bd5b3a9f95ca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Microsoft 365 Enterprise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 365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 https://m365maps.com  GitHub https://github.com/AaronDinnage/Licensing  Updates on Twitter and LinkedIn https://twitter.com/AaronDinnage https://www.linkedin.com/in/aarondinnage/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2023-01-01T04:28:58Z</dcterms:created>
  <dcterms:modified xsi:type="dcterms:W3CDTF">2023-01-02T05:24:25Z</dcterms:modified>
  <cp:category/>
  <dc:language/>
</cp:coreProperties>
</file>